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2392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hRBkalrqVqfsAJI8wkt7qZJqJK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3"/>
            <a:ext cx="29718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3"/>
            <a:ext cx="29718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19188" y="692150"/>
            <a:ext cx="4619625" cy="34655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88644"/>
            <a:ext cx="5486400" cy="4157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775684"/>
            <a:ext cx="29718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775684"/>
            <a:ext cx="29718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bc3614ec78_1_3:notes"/>
          <p:cNvSpPr/>
          <p:nvPr>
            <p:ph idx="2" type="sldImg"/>
          </p:nvPr>
        </p:nvSpPr>
        <p:spPr>
          <a:xfrm>
            <a:off x="1119188" y="692150"/>
            <a:ext cx="4619700" cy="3465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gbc3614ec78_1_3:notes"/>
          <p:cNvSpPr txBox="1"/>
          <p:nvPr>
            <p:ph idx="1" type="body"/>
          </p:nvPr>
        </p:nvSpPr>
        <p:spPr>
          <a:xfrm>
            <a:off x="685800" y="4388644"/>
            <a:ext cx="5486400" cy="41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Articulate the process with the group.  </a:t>
            </a:r>
            <a:endParaRPr/>
          </a:p>
        </p:txBody>
      </p:sp>
      <p:sp>
        <p:nvSpPr>
          <p:cNvPr id="114" name="Google Shape;114;gbc3614ec78_1_3:notes"/>
          <p:cNvSpPr txBox="1"/>
          <p:nvPr>
            <p:ph idx="12" type="sldNum"/>
          </p:nvPr>
        </p:nvSpPr>
        <p:spPr>
          <a:xfrm>
            <a:off x="3884613" y="8775684"/>
            <a:ext cx="29718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c3614ec78_1_15:notes"/>
          <p:cNvSpPr/>
          <p:nvPr>
            <p:ph idx="2" type="sldImg"/>
          </p:nvPr>
        </p:nvSpPr>
        <p:spPr>
          <a:xfrm>
            <a:off x="1119188" y="692150"/>
            <a:ext cx="4619700" cy="3465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gbc3614ec78_1_15:notes"/>
          <p:cNvSpPr txBox="1"/>
          <p:nvPr>
            <p:ph idx="1" type="body"/>
          </p:nvPr>
        </p:nvSpPr>
        <p:spPr>
          <a:xfrm>
            <a:off x="685800" y="4388644"/>
            <a:ext cx="5486400" cy="41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Articulate the process with the group.  </a:t>
            </a:r>
            <a:endParaRPr/>
          </a:p>
        </p:txBody>
      </p:sp>
      <p:sp>
        <p:nvSpPr>
          <p:cNvPr id="127" name="Google Shape;127;gbc3614ec78_1_15:notes"/>
          <p:cNvSpPr txBox="1"/>
          <p:nvPr>
            <p:ph idx="12" type="sldNum"/>
          </p:nvPr>
        </p:nvSpPr>
        <p:spPr>
          <a:xfrm>
            <a:off x="3884613" y="8775684"/>
            <a:ext cx="29718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21;p3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22" name="Google Shape;22;p3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0" dir="5400000" dist="50800" endA="300" endPos="38500" fadeDir="5400000" kx="0" rotWithShape="0" algn="bl" stA="50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533400" y="533400"/>
            <a:ext cx="762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/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2"/>
          <p:cNvSpPr txBox="1"/>
          <p:nvPr>
            <p:ph idx="1" type="body"/>
          </p:nvPr>
        </p:nvSpPr>
        <p:spPr>
          <a:xfrm rot="5400000">
            <a:off x="3642519" y="1081882"/>
            <a:ext cx="3840163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800"/>
              </a:spcBef>
              <a:spcAft>
                <a:spcPts val="0"/>
              </a:spcAft>
              <a:buSzPts val="1440"/>
              <a:buChar char="◎"/>
              <a:defRPr/>
            </a:lvl1pPr>
            <a:lvl2pPr indent="-320040" lvl="1" marL="914400" algn="l">
              <a:spcBef>
                <a:spcPts val="1800"/>
              </a:spcBef>
              <a:spcAft>
                <a:spcPts val="0"/>
              </a:spcAft>
              <a:buSzPts val="1440"/>
              <a:buChar char="◉"/>
              <a:defRPr/>
            </a:lvl2pPr>
            <a:lvl3pPr indent="-320039" lvl="2" marL="1371600" algn="l">
              <a:spcBef>
                <a:spcPts val="1200"/>
              </a:spcBef>
              <a:spcAft>
                <a:spcPts val="0"/>
              </a:spcAft>
              <a:buSzPts val="1440"/>
              <a:buChar char="🞆"/>
              <a:defRPr/>
            </a:lvl3pPr>
            <a:lvl4pPr indent="-320039" lvl="3" marL="1828800" algn="l">
              <a:spcBef>
                <a:spcPts val="1200"/>
              </a:spcBef>
              <a:spcAft>
                <a:spcPts val="0"/>
              </a:spcAft>
              <a:buSzPts val="1440"/>
              <a:buChar char="◉"/>
              <a:defRPr/>
            </a:lvl4pPr>
            <a:lvl5pPr indent="-320039" lvl="4" marL="2286000" algn="l">
              <a:spcBef>
                <a:spcPts val="1200"/>
              </a:spcBef>
              <a:spcAft>
                <a:spcPts val="0"/>
              </a:spcAft>
              <a:buSzPts val="1440"/>
              <a:buChar char="🞈"/>
              <a:defRPr/>
            </a:lvl5pPr>
            <a:lvl6pPr indent="-331470" lvl="5" marL="2743200" algn="l">
              <a:spcBef>
                <a:spcPts val="1200"/>
              </a:spcBef>
              <a:spcAft>
                <a:spcPts val="0"/>
              </a:spcAft>
              <a:buSzPts val="1620"/>
              <a:buChar char="●"/>
              <a:defRPr/>
            </a:lvl6pPr>
            <a:lvl7pPr indent="-308610" lvl="6" marL="3200400" algn="l">
              <a:spcBef>
                <a:spcPts val="1200"/>
              </a:spcBef>
              <a:spcAft>
                <a:spcPts val="0"/>
              </a:spcAft>
              <a:buSzPts val="1260"/>
              <a:buChar char="🞆"/>
              <a:defRPr/>
            </a:lvl7pPr>
            <a:lvl8pPr indent="-342900" lvl="7" marL="3657600" algn="l">
              <a:spcBef>
                <a:spcPts val="1200"/>
              </a:spcBef>
              <a:spcAft>
                <a:spcPts val="0"/>
              </a:spcAft>
              <a:buSzPts val="1800"/>
              <a:buChar char="o"/>
              <a:defRPr/>
            </a:lvl8pPr>
            <a:lvl9pPr indent="-342900" lvl="8" marL="4114800" algn="l"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2"/>
          <p:cNvSpPr txBox="1"/>
          <p:nvPr>
            <p:ph idx="10" type="dt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2" type="sldNum"/>
          </p:nvPr>
        </p:nvSpPr>
        <p:spPr>
          <a:xfrm>
            <a:off x="533400" y="533400"/>
            <a:ext cx="762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13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02" name="Google Shape;102;p13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0" dir="5400000" dist="50800" endA="300" endPos="38500" fadeDir="5400000" kx="0" rotWithShape="0" algn="bl" stA="50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p13"/>
          <p:cNvSpPr txBox="1"/>
          <p:nvPr>
            <p:ph type="title"/>
          </p:nvPr>
        </p:nvSpPr>
        <p:spPr>
          <a:xfrm rot="5400000">
            <a:off x="6277769" y="3488531"/>
            <a:ext cx="3827463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 rot="5400000">
            <a:off x="1585119" y="1234282"/>
            <a:ext cx="3840163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800"/>
              </a:spcBef>
              <a:spcAft>
                <a:spcPts val="0"/>
              </a:spcAft>
              <a:buSzPts val="1440"/>
              <a:buChar char="◎"/>
              <a:defRPr/>
            </a:lvl1pPr>
            <a:lvl2pPr indent="-320040" lvl="1" marL="914400" algn="l">
              <a:spcBef>
                <a:spcPts val="1800"/>
              </a:spcBef>
              <a:spcAft>
                <a:spcPts val="0"/>
              </a:spcAft>
              <a:buSzPts val="1440"/>
              <a:buChar char="◉"/>
              <a:defRPr/>
            </a:lvl2pPr>
            <a:lvl3pPr indent="-320039" lvl="2" marL="1371600" algn="l">
              <a:spcBef>
                <a:spcPts val="1200"/>
              </a:spcBef>
              <a:spcAft>
                <a:spcPts val="0"/>
              </a:spcAft>
              <a:buSzPts val="1440"/>
              <a:buChar char="🞆"/>
              <a:defRPr/>
            </a:lvl3pPr>
            <a:lvl4pPr indent="-320039" lvl="3" marL="1828800" algn="l">
              <a:spcBef>
                <a:spcPts val="1200"/>
              </a:spcBef>
              <a:spcAft>
                <a:spcPts val="0"/>
              </a:spcAft>
              <a:buSzPts val="1440"/>
              <a:buChar char="◉"/>
              <a:defRPr/>
            </a:lvl4pPr>
            <a:lvl5pPr indent="-320039" lvl="4" marL="2286000" algn="l">
              <a:spcBef>
                <a:spcPts val="1200"/>
              </a:spcBef>
              <a:spcAft>
                <a:spcPts val="0"/>
              </a:spcAft>
              <a:buSzPts val="1440"/>
              <a:buChar char="🞈"/>
              <a:defRPr/>
            </a:lvl5pPr>
            <a:lvl6pPr indent="-331470" lvl="5" marL="2743200" algn="l">
              <a:spcBef>
                <a:spcPts val="1200"/>
              </a:spcBef>
              <a:spcAft>
                <a:spcPts val="0"/>
              </a:spcAft>
              <a:buSzPts val="1620"/>
              <a:buChar char="●"/>
              <a:defRPr/>
            </a:lvl6pPr>
            <a:lvl7pPr indent="-308610" lvl="6" marL="3200400" algn="l">
              <a:spcBef>
                <a:spcPts val="1200"/>
              </a:spcBef>
              <a:spcAft>
                <a:spcPts val="0"/>
              </a:spcAft>
              <a:buSzPts val="1260"/>
              <a:buChar char="🞆"/>
              <a:defRPr/>
            </a:lvl7pPr>
            <a:lvl8pPr indent="-342900" lvl="7" marL="3657600" algn="l">
              <a:spcBef>
                <a:spcPts val="1200"/>
              </a:spcBef>
              <a:spcAft>
                <a:spcPts val="0"/>
              </a:spcAft>
              <a:buSzPts val="1800"/>
              <a:buChar char="o"/>
              <a:defRPr/>
            </a:lvl8pPr>
            <a:lvl9pPr indent="-342900" lvl="8" marL="4114800" algn="l"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0" type="dt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2" type="sldNum"/>
          </p:nvPr>
        </p:nvSpPr>
        <p:spPr>
          <a:xfrm>
            <a:off x="7848600" y="533400"/>
            <a:ext cx="762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oogle Shape;28;p4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29" name="Google Shape;29;p4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0" name="Google Shape;30;p4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31" name="Google Shape;31;p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" name="Google Shape;32;p4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0" dir="5400000" dist="50800" endA="300" endPos="38500" fadeDir="5400000" kx="0" rotWithShape="0" algn="bl" stA="50000" stPos="0" sy="-100000" ky="0"/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" name="Google Shape;33;p4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" name="Google Shape;34;p4"/>
          <p:cNvSpPr txBox="1"/>
          <p:nvPr>
            <p:ph idx="10" type="dt"/>
          </p:nvPr>
        </p:nvSpPr>
        <p:spPr>
          <a:xfrm>
            <a:off x="6934200" y="6553200"/>
            <a:ext cx="1676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1891553" y="6553200"/>
            <a:ext cx="1676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4870076" y="6553200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4"/>
          <p:cNvSpPr txBox="1"/>
          <p:nvPr>
            <p:ph idx="1" type="subTitle"/>
          </p:nvPr>
        </p:nvSpPr>
        <p:spPr>
          <a:xfrm>
            <a:off x="1905000" y="5867400"/>
            <a:ext cx="657072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algn="ctr">
              <a:spcBef>
                <a:spcPts val="18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200"/>
              </a:spcBef>
              <a:spcAft>
                <a:spcPts val="0"/>
              </a:spcAft>
              <a:buSzPts val="14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2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2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200"/>
              </a:spcBef>
              <a:spcAft>
                <a:spcPts val="0"/>
              </a:spcAft>
              <a:buSzPts val="144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2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2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2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type="ctrTitle"/>
          </p:nvPr>
        </p:nvSpPr>
        <p:spPr>
          <a:xfrm>
            <a:off x="1905000" y="4648200"/>
            <a:ext cx="65532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800"/>
              </a:spcBef>
              <a:spcAft>
                <a:spcPts val="0"/>
              </a:spcAft>
              <a:buSzPts val="1440"/>
              <a:buChar char="◎"/>
              <a:defRPr/>
            </a:lvl1pPr>
            <a:lvl2pPr indent="-320040" lvl="1" marL="914400" algn="l">
              <a:spcBef>
                <a:spcPts val="1800"/>
              </a:spcBef>
              <a:spcAft>
                <a:spcPts val="0"/>
              </a:spcAft>
              <a:buSzPts val="1440"/>
              <a:buChar char="◉"/>
              <a:defRPr/>
            </a:lvl2pPr>
            <a:lvl3pPr indent="-320039" lvl="2" marL="1371600" algn="l">
              <a:spcBef>
                <a:spcPts val="1200"/>
              </a:spcBef>
              <a:spcAft>
                <a:spcPts val="0"/>
              </a:spcAft>
              <a:buSzPts val="1440"/>
              <a:buChar char="🞆"/>
              <a:defRPr/>
            </a:lvl3pPr>
            <a:lvl4pPr indent="-320039" lvl="3" marL="1828800" algn="l">
              <a:spcBef>
                <a:spcPts val="1200"/>
              </a:spcBef>
              <a:spcAft>
                <a:spcPts val="0"/>
              </a:spcAft>
              <a:buSzPts val="1440"/>
              <a:buChar char="◉"/>
              <a:defRPr/>
            </a:lvl4pPr>
            <a:lvl5pPr indent="-320039" lvl="4" marL="2286000" algn="l">
              <a:spcBef>
                <a:spcPts val="1200"/>
              </a:spcBef>
              <a:spcAft>
                <a:spcPts val="0"/>
              </a:spcAft>
              <a:buSzPts val="1440"/>
              <a:buChar char="🞈"/>
              <a:defRPr/>
            </a:lvl5pPr>
            <a:lvl6pPr indent="-331470" lvl="5" marL="2743200" algn="l">
              <a:spcBef>
                <a:spcPts val="1200"/>
              </a:spcBef>
              <a:spcAft>
                <a:spcPts val="0"/>
              </a:spcAft>
              <a:buSzPts val="1620"/>
              <a:buChar char="●"/>
              <a:defRPr/>
            </a:lvl6pPr>
            <a:lvl7pPr indent="-308610" lvl="6" marL="3200400" algn="l">
              <a:spcBef>
                <a:spcPts val="1200"/>
              </a:spcBef>
              <a:spcAft>
                <a:spcPts val="0"/>
              </a:spcAft>
              <a:buSzPts val="1260"/>
              <a:buChar char="🞆"/>
              <a:defRPr/>
            </a:lvl7pPr>
            <a:lvl8pPr indent="-342900" lvl="7" marL="3657600" algn="l">
              <a:spcBef>
                <a:spcPts val="1200"/>
              </a:spcBef>
              <a:spcAft>
                <a:spcPts val="0"/>
              </a:spcAft>
              <a:buSzPts val="1800"/>
              <a:buChar char="o"/>
              <a:defRPr/>
            </a:lvl8pPr>
            <a:lvl9pPr indent="-342900" lvl="8" marL="4114800" algn="l"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533400" y="533400"/>
            <a:ext cx="762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oogle Shape;46;p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7" name="Google Shape;47;p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6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6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0" dir="5400000" dist="50800" endA="300" endPos="38500" fadeDir="5400000" kx="0" rotWithShape="0" algn="bl" stA="50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" name="Google Shape;50;p6"/>
          <p:cNvSpPr txBox="1"/>
          <p:nvPr>
            <p:ph type="title"/>
          </p:nvPr>
        </p:nvSpPr>
        <p:spPr>
          <a:xfrm>
            <a:off x="1905000" y="2667000"/>
            <a:ext cx="6629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" type="body"/>
          </p:nvPr>
        </p:nvSpPr>
        <p:spPr>
          <a:xfrm>
            <a:off x="152400" y="4495800"/>
            <a:ext cx="1524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200000"/>
              </a:lnSpc>
              <a:spcBef>
                <a:spcPts val="1800"/>
              </a:spcBef>
              <a:spcAft>
                <a:spcPts val="0"/>
              </a:spcAft>
              <a:buSzPts val="1280"/>
              <a:buNone/>
              <a:defRPr b="1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18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2" name="Google Shape;52;p6"/>
          <p:cNvSpPr txBox="1"/>
          <p:nvPr>
            <p:ph idx="10" type="dt"/>
          </p:nvPr>
        </p:nvSpPr>
        <p:spPr>
          <a:xfrm>
            <a:off x="6931152" y="6556248"/>
            <a:ext cx="1673352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1" type="ftr"/>
          </p:nvPr>
        </p:nvSpPr>
        <p:spPr>
          <a:xfrm>
            <a:off x="1892808" y="6556248"/>
            <a:ext cx="1673352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2" type="sldNum"/>
          </p:nvPr>
        </p:nvSpPr>
        <p:spPr>
          <a:xfrm>
            <a:off x="4867656" y="6556248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ctr">
              <a:spcBef>
                <a:spcPts val="0"/>
              </a:spcBef>
              <a:buNone/>
              <a:defRPr sz="900" cap="small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/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" type="body"/>
          </p:nvPr>
        </p:nvSpPr>
        <p:spPr>
          <a:xfrm>
            <a:off x="2438400" y="2298700"/>
            <a:ext cx="2971800" cy="3827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800"/>
              </a:spcBef>
              <a:spcAft>
                <a:spcPts val="0"/>
              </a:spcAft>
              <a:buSzPts val="1440"/>
              <a:buChar char="◎"/>
              <a:defRPr sz="1800"/>
            </a:lvl1pPr>
            <a:lvl2pPr indent="-320040" lvl="1" marL="914400" algn="l">
              <a:spcBef>
                <a:spcPts val="1800"/>
              </a:spcBef>
              <a:spcAft>
                <a:spcPts val="0"/>
              </a:spcAft>
              <a:buSzPts val="1440"/>
              <a:buChar char="◉"/>
              <a:defRPr sz="1800"/>
            </a:lvl2pPr>
            <a:lvl3pPr indent="-320039" lvl="2" marL="1371600" algn="l">
              <a:spcBef>
                <a:spcPts val="1200"/>
              </a:spcBef>
              <a:spcAft>
                <a:spcPts val="0"/>
              </a:spcAft>
              <a:buSzPts val="1440"/>
              <a:buChar char="🞆"/>
              <a:defRPr sz="1800"/>
            </a:lvl3pPr>
            <a:lvl4pPr indent="-320039" lvl="3" marL="1828800" algn="l">
              <a:spcBef>
                <a:spcPts val="1200"/>
              </a:spcBef>
              <a:spcAft>
                <a:spcPts val="0"/>
              </a:spcAft>
              <a:buSzPts val="1440"/>
              <a:buChar char="◉"/>
              <a:defRPr sz="1800"/>
            </a:lvl4pPr>
            <a:lvl5pPr indent="-320039" lvl="4" marL="2286000" algn="l">
              <a:spcBef>
                <a:spcPts val="1200"/>
              </a:spcBef>
              <a:spcAft>
                <a:spcPts val="0"/>
              </a:spcAft>
              <a:buSzPts val="1440"/>
              <a:buChar char="🞈"/>
              <a:defRPr sz="1800"/>
            </a:lvl5pPr>
            <a:lvl6pPr indent="-331470" lvl="5" marL="2743200" algn="l">
              <a:spcBef>
                <a:spcPts val="1200"/>
              </a:spcBef>
              <a:spcAft>
                <a:spcPts val="0"/>
              </a:spcAft>
              <a:buSzPts val="1620"/>
              <a:buChar char="●"/>
              <a:defRPr sz="1800"/>
            </a:lvl6pPr>
            <a:lvl7pPr indent="-308610" lvl="6" marL="3200400" algn="l">
              <a:spcBef>
                <a:spcPts val="1200"/>
              </a:spcBef>
              <a:spcAft>
                <a:spcPts val="0"/>
              </a:spcAft>
              <a:buSzPts val="1260"/>
              <a:buChar char="🞆"/>
              <a:defRPr sz="1800"/>
            </a:lvl7pPr>
            <a:lvl8pPr indent="-342900" lvl="7" marL="3657600" algn="l">
              <a:spcBef>
                <a:spcPts val="1200"/>
              </a:spcBef>
              <a:spcAft>
                <a:spcPts val="0"/>
              </a:spcAft>
              <a:buSzPts val="1800"/>
              <a:buChar char="o"/>
              <a:defRPr sz="1800"/>
            </a:lvl8pPr>
            <a:lvl9pPr indent="-342900" lvl="8" marL="4114800" algn="l">
              <a:spcBef>
                <a:spcPts val="120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58" name="Google Shape;58;p7"/>
          <p:cNvSpPr txBox="1"/>
          <p:nvPr>
            <p:ph idx="2" type="body"/>
          </p:nvPr>
        </p:nvSpPr>
        <p:spPr>
          <a:xfrm>
            <a:off x="5715000" y="2298700"/>
            <a:ext cx="2971800" cy="3827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800"/>
              </a:spcBef>
              <a:spcAft>
                <a:spcPts val="0"/>
              </a:spcAft>
              <a:buSzPts val="1440"/>
              <a:buChar char="◎"/>
              <a:defRPr sz="1800"/>
            </a:lvl1pPr>
            <a:lvl2pPr indent="-320040" lvl="1" marL="914400" algn="l">
              <a:spcBef>
                <a:spcPts val="1800"/>
              </a:spcBef>
              <a:spcAft>
                <a:spcPts val="0"/>
              </a:spcAft>
              <a:buSzPts val="1440"/>
              <a:buChar char="◉"/>
              <a:defRPr sz="1800"/>
            </a:lvl2pPr>
            <a:lvl3pPr indent="-320039" lvl="2" marL="1371600" algn="l">
              <a:spcBef>
                <a:spcPts val="1200"/>
              </a:spcBef>
              <a:spcAft>
                <a:spcPts val="0"/>
              </a:spcAft>
              <a:buSzPts val="1440"/>
              <a:buChar char="🞆"/>
              <a:defRPr sz="1800"/>
            </a:lvl3pPr>
            <a:lvl4pPr indent="-320039" lvl="3" marL="1828800" algn="l">
              <a:spcBef>
                <a:spcPts val="1200"/>
              </a:spcBef>
              <a:spcAft>
                <a:spcPts val="0"/>
              </a:spcAft>
              <a:buSzPts val="1440"/>
              <a:buChar char="◉"/>
              <a:defRPr sz="1800"/>
            </a:lvl4pPr>
            <a:lvl5pPr indent="-320039" lvl="4" marL="2286000" algn="l">
              <a:spcBef>
                <a:spcPts val="1200"/>
              </a:spcBef>
              <a:spcAft>
                <a:spcPts val="0"/>
              </a:spcAft>
              <a:buSzPts val="1440"/>
              <a:buChar char="🞈"/>
              <a:defRPr sz="1800"/>
            </a:lvl5pPr>
            <a:lvl6pPr indent="-331470" lvl="5" marL="2743200" algn="l">
              <a:spcBef>
                <a:spcPts val="1200"/>
              </a:spcBef>
              <a:spcAft>
                <a:spcPts val="0"/>
              </a:spcAft>
              <a:buSzPts val="1620"/>
              <a:buChar char="●"/>
              <a:defRPr sz="1800"/>
            </a:lvl6pPr>
            <a:lvl7pPr indent="-308610" lvl="6" marL="3200400" algn="l">
              <a:spcBef>
                <a:spcPts val="1200"/>
              </a:spcBef>
              <a:spcAft>
                <a:spcPts val="0"/>
              </a:spcAft>
              <a:buSzPts val="1260"/>
              <a:buChar char="🞆"/>
              <a:defRPr sz="1800"/>
            </a:lvl7pPr>
            <a:lvl8pPr indent="-342900" lvl="7" marL="3657600" algn="l">
              <a:spcBef>
                <a:spcPts val="1200"/>
              </a:spcBef>
              <a:spcAft>
                <a:spcPts val="0"/>
              </a:spcAft>
              <a:buSzPts val="1800"/>
              <a:buChar char="o"/>
              <a:defRPr sz="1800"/>
            </a:lvl8pPr>
            <a:lvl9pPr indent="-342900" lvl="8" marL="4114800" algn="l">
              <a:spcBef>
                <a:spcPts val="120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59" name="Google Shape;59;p7"/>
          <p:cNvSpPr txBox="1"/>
          <p:nvPr>
            <p:ph idx="10" type="dt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533400" y="533400"/>
            <a:ext cx="762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" type="body"/>
          </p:nvPr>
        </p:nvSpPr>
        <p:spPr>
          <a:xfrm>
            <a:off x="2438400" y="2291697"/>
            <a:ext cx="29718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800"/>
              </a:spcBef>
              <a:spcAft>
                <a:spcPts val="0"/>
              </a:spcAft>
              <a:buSzPts val="1760"/>
              <a:buNone/>
              <a:defRPr b="0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algn="l">
              <a:spcBef>
                <a:spcPts val="18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SzPts val="1440"/>
              <a:buNone/>
              <a:defRPr b="1" sz="1600"/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SzPts val="1120"/>
              <a:buNone/>
              <a:defRPr b="1" sz="1600"/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8"/>
          <p:cNvSpPr txBox="1"/>
          <p:nvPr>
            <p:ph idx="2" type="body"/>
          </p:nvPr>
        </p:nvSpPr>
        <p:spPr>
          <a:xfrm>
            <a:off x="2447925" y="3137647"/>
            <a:ext cx="2971800" cy="2999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800"/>
              </a:spcBef>
              <a:spcAft>
                <a:spcPts val="0"/>
              </a:spcAft>
              <a:buSzPts val="1440"/>
              <a:buFont typeface="Noto Sans Symbols"/>
              <a:buChar char="◎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0040" lvl="1" marL="914400" algn="l">
              <a:spcBef>
                <a:spcPts val="1800"/>
              </a:spcBef>
              <a:spcAft>
                <a:spcPts val="0"/>
              </a:spcAft>
              <a:buSzPts val="1440"/>
              <a:buFont typeface="Noto Sans Symbols"/>
              <a:buChar char="◉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0039" lvl="2" marL="1371600" algn="l">
              <a:spcBef>
                <a:spcPts val="1200"/>
              </a:spcBef>
              <a:spcAft>
                <a:spcPts val="0"/>
              </a:spcAft>
              <a:buSzPts val="1440"/>
              <a:buFont typeface="Noto Sans Symbols"/>
              <a:buChar char="🞆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0039" lvl="3" marL="1828800" algn="l">
              <a:spcBef>
                <a:spcPts val="1200"/>
              </a:spcBef>
              <a:spcAft>
                <a:spcPts val="0"/>
              </a:spcAft>
              <a:buSzPts val="1440"/>
              <a:buFont typeface="Noto Sans Symbols"/>
              <a:buChar char="◉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0039" lvl="4" marL="2286000" algn="l">
              <a:spcBef>
                <a:spcPts val="1200"/>
              </a:spcBef>
              <a:spcAft>
                <a:spcPts val="0"/>
              </a:spcAft>
              <a:buSzPts val="1440"/>
              <a:buFont typeface="Noto Sans Symbols"/>
              <a:buChar char="🞈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0039" lvl="5" marL="2743200" algn="l">
              <a:spcBef>
                <a:spcPts val="1200"/>
              </a:spcBef>
              <a:spcAft>
                <a:spcPts val="0"/>
              </a:spcAft>
              <a:buSzPts val="1440"/>
              <a:buChar char="●"/>
              <a:defRPr sz="1600"/>
            </a:lvl6pPr>
            <a:lvl7pPr indent="-299720" lvl="6" marL="3200400" algn="l">
              <a:spcBef>
                <a:spcPts val="1200"/>
              </a:spcBef>
              <a:spcAft>
                <a:spcPts val="0"/>
              </a:spcAft>
              <a:buSzPts val="1120"/>
              <a:buChar char="🞆"/>
              <a:defRPr sz="1600"/>
            </a:lvl7pPr>
            <a:lvl8pPr indent="-330200" lvl="7" marL="3657600" algn="l">
              <a:spcBef>
                <a:spcPts val="1200"/>
              </a:spcBef>
              <a:spcAft>
                <a:spcPts val="0"/>
              </a:spcAft>
              <a:buSzPts val="1600"/>
              <a:buChar char="o"/>
              <a:defRPr sz="1600"/>
            </a:lvl8pPr>
            <a:lvl9pPr indent="-330200" lvl="8" marL="4114800" algn="l">
              <a:spcBef>
                <a:spcPts val="12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66" name="Google Shape;66;p8"/>
          <p:cNvSpPr txBox="1"/>
          <p:nvPr>
            <p:ph idx="3" type="body"/>
          </p:nvPr>
        </p:nvSpPr>
        <p:spPr>
          <a:xfrm>
            <a:off x="5715000" y="2291697"/>
            <a:ext cx="29718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800"/>
              </a:spcBef>
              <a:spcAft>
                <a:spcPts val="0"/>
              </a:spcAft>
              <a:buSzPts val="1760"/>
              <a:buNone/>
              <a:defRPr b="0" sz="2200"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algn="l">
              <a:spcBef>
                <a:spcPts val="18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SzPts val="1440"/>
              <a:buNone/>
              <a:defRPr b="1" sz="1600"/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SzPts val="1120"/>
              <a:buNone/>
              <a:defRPr b="1" sz="1600"/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8"/>
          <p:cNvSpPr txBox="1"/>
          <p:nvPr>
            <p:ph idx="4" type="body"/>
          </p:nvPr>
        </p:nvSpPr>
        <p:spPr>
          <a:xfrm>
            <a:off x="5715000" y="3137647"/>
            <a:ext cx="2971800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800"/>
              </a:spcBef>
              <a:spcAft>
                <a:spcPts val="0"/>
              </a:spcAft>
              <a:buSzPts val="1440"/>
              <a:buFont typeface="Noto Sans Symbols"/>
              <a:buChar char="◎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0040" lvl="1" marL="914400" algn="l">
              <a:spcBef>
                <a:spcPts val="1800"/>
              </a:spcBef>
              <a:spcAft>
                <a:spcPts val="0"/>
              </a:spcAft>
              <a:buSzPts val="1440"/>
              <a:buFont typeface="Noto Sans Symbols"/>
              <a:buChar char="◉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0039" lvl="2" marL="1371600" algn="l">
              <a:spcBef>
                <a:spcPts val="1200"/>
              </a:spcBef>
              <a:spcAft>
                <a:spcPts val="0"/>
              </a:spcAft>
              <a:buSzPts val="1440"/>
              <a:buFont typeface="Noto Sans Symbols"/>
              <a:buChar char="🞆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0039" lvl="3" marL="1828800" algn="l">
              <a:spcBef>
                <a:spcPts val="1200"/>
              </a:spcBef>
              <a:spcAft>
                <a:spcPts val="0"/>
              </a:spcAft>
              <a:buSzPts val="1440"/>
              <a:buFont typeface="Noto Sans Symbols"/>
              <a:buChar char="◉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0039" lvl="4" marL="2286000" algn="l">
              <a:spcBef>
                <a:spcPts val="1200"/>
              </a:spcBef>
              <a:spcAft>
                <a:spcPts val="0"/>
              </a:spcAft>
              <a:buSzPts val="1440"/>
              <a:buFont typeface="Noto Sans Symbols"/>
              <a:buChar char="🞈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0039" lvl="5" marL="2743200" algn="l">
              <a:spcBef>
                <a:spcPts val="1200"/>
              </a:spcBef>
              <a:spcAft>
                <a:spcPts val="0"/>
              </a:spcAft>
              <a:buSzPts val="1440"/>
              <a:buChar char="●"/>
              <a:defRPr sz="1600"/>
            </a:lvl6pPr>
            <a:lvl7pPr indent="-299720" lvl="6" marL="3200400" algn="l">
              <a:spcBef>
                <a:spcPts val="1200"/>
              </a:spcBef>
              <a:spcAft>
                <a:spcPts val="0"/>
              </a:spcAft>
              <a:buSzPts val="1120"/>
              <a:buChar char="🞆"/>
              <a:defRPr sz="1600"/>
            </a:lvl7pPr>
            <a:lvl8pPr indent="-330200" lvl="7" marL="3657600" algn="l">
              <a:spcBef>
                <a:spcPts val="1200"/>
              </a:spcBef>
              <a:spcAft>
                <a:spcPts val="0"/>
              </a:spcAft>
              <a:buSzPts val="1600"/>
              <a:buChar char="o"/>
              <a:defRPr sz="1600"/>
            </a:lvl8pPr>
            <a:lvl9pPr indent="-330200" lvl="8" marL="4114800" algn="l">
              <a:spcBef>
                <a:spcPts val="12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68" name="Google Shape;68;p8"/>
          <p:cNvSpPr txBox="1"/>
          <p:nvPr>
            <p:ph idx="10" type="dt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2" type="sldNum"/>
          </p:nvPr>
        </p:nvSpPr>
        <p:spPr>
          <a:xfrm>
            <a:off x="533400" y="533400"/>
            <a:ext cx="762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9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3" name="Google Shape;73;p9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0" dir="5400000" dist="50800" endA="300" endPos="38500" fadeDir="5400000" kx="0" rotWithShape="0" algn="bl" stA="50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9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6" name="Google Shape;76;p9"/>
          <p:cNvSpPr txBox="1"/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9"/>
          <p:cNvSpPr txBox="1"/>
          <p:nvPr>
            <p:ph idx="10" type="dt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12" type="sldNum"/>
          </p:nvPr>
        </p:nvSpPr>
        <p:spPr>
          <a:xfrm>
            <a:off x="533400" y="533400"/>
            <a:ext cx="762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0"/>
          <p:cNvSpPr txBox="1"/>
          <p:nvPr>
            <p:ph type="title"/>
          </p:nvPr>
        </p:nvSpPr>
        <p:spPr>
          <a:xfrm>
            <a:off x="2441448" y="228600"/>
            <a:ext cx="624535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 sz="4400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" type="body"/>
          </p:nvPr>
        </p:nvSpPr>
        <p:spPr>
          <a:xfrm>
            <a:off x="2706624" y="2446991"/>
            <a:ext cx="5715000" cy="3531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0360" lvl="0" marL="457200" algn="l">
              <a:spcBef>
                <a:spcPts val="1800"/>
              </a:spcBef>
              <a:spcAft>
                <a:spcPts val="0"/>
              </a:spcAft>
              <a:buSzPts val="1760"/>
              <a:buChar char="◎"/>
              <a:defRPr sz="2200"/>
            </a:lvl1pPr>
            <a:lvl2pPr indent="-330200" lvl="1" marL="914400" algn="l">
              <a:spcBef>
                <a:spcPts val="1800"/>
              </a:spcBef>
              <a:spcAft>
                <a:spcPts val="0"/>
              </a:spcAft>
              <a:buSzPts val="1600"/>
              <a:buChar char="◉"/>
              <a:defRPr sz="2000"/>
            </a:lvl2pPr>
            <a:lvl3pPr indent="-320039" lvl="2" marL="1371600" algn="l">
              <a:spcBef>
                <a:spcPts val="1200"/>
              </a:spcBef>
              <a:spcAft>
                <a:spcPts val="0"/>
              </a:spcAft>
              <a:buSzPts val="1440"/>
              <a:buChar char="🞆"/>
              <a:defRPr sz="1800"/>
            </a:lvl3pPr>
            <a:lvl4pPr indent="-309880" lvl="3" marL="1828800" algn="l">
              <a:spcBef>
                <a:spcPts val="1200"/>
              </a:spcBef>
              <a:spcAft>
                <a:spcPts val="0"/>
              </a:spcAft>
              <a:buSzPts val="1280"/>
              <a:buChar char="◉"/>
              <a:defRPr sz="1600"/>
            </a:lvl4pPr>
            <a:lvl5pPr indent="-309879" lvl="4" marL="2286000" algn="l">
              <a:spcBef>
                <a:spcPts val="1200"/>
              </a:spcBef>
              <a:spcAft>
                <a:spcPts val="0"/>
              </a:spcAft>
              <a:buSzPts val="1280"/>
              <a:buChar char="🞈"/>
              <a:defRPr sz="1600"/>
            </a:lvl5pPr>
            <a:lvl6pPr indent="-342900" lvl="5" marL="2743200" algn="l">
              <a:spcBef>
                <a:spcPts val="1200"/>
              </a:spcBef>
              <a:spcAft>
                <a:spcPts val="0"/>
              </a:spcAft>
              <a:buSzPts val="1800"/>
              <a:buChar char="●"/>
              <a:defRPr sz="2000"/>
            </a:lvl6pPr>
            <a:lvl7pPr indent="-317500" lvl="6" marL="3200400" algn="l">
              <a:spcBef>
                <a:spcPts val="1200"/>
              </a:spcBef>
              <a:spcAft>
                <a:spcPts val="0"/>
              </a:spcAft>
              <a:buSzPts val="1400"/>
              <a:buChar char="🞆"/>
              <a:defRPr sz="2000"/>
            </a:lvl7pPr>
            <a:lvl8pPr indent="-355600" lvl="7" marL="3657600" algn="l">
              <a:spcBef>
                <a:spcPts val="1200"/>
              </a:spcBef>
              <a:spcAft>
                <a:spcPts val="0"/>
              </a:spcAft>
              <a:buSzPts val="2000"/>
              <a:buChar char="o"/>
              <a:defRPr sz="2000"/>
            </a:lvl8pPr>
            <a:lvl9pPr indent="-355600" lvl="8" marL="4114800" algn="l">
              <a:spcBef>
                <a:spcPts val="12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83" name="Google Shape;83;p10"/>
          <p:cNvSpPr txBox="1"/>
          <p:nvPr>
            <p:ph idx="2" type="body"/>
          </p:nvPr>
        </p:nvSpPr>
        <p:spPr>
          <a:xfrm>
            <a:off x="164592" y="3031490"/>
            <a:ext cx="15240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120"/>
              <a:buNone/>
              <a:defRPr b="1" sz="1400">
                <a:solidFill>
                  <a:srgbClr val="000000"/>
                </a:solidFill>
              </a:defRPr>
            </a:lvl1pPr>
            <a:lvl2pPr indent="-228600" lvl="1" marL="914400" algn="l">
              <a:spcBef>
                <a:spcPts val="18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SzPts val="810"/>
              <a:buNone/>
              <a:defRPr sz="900"/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SzPts val="630"/>
              <a:buNone/>
              <a:defRPr sz="900"/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4" name="Google Shape;84;p10"/>
          <p:cNvSpPr txBox="1"/>
          <p:nvPr>
            <p:ph idx="10" type="dt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0"/>
          <p:cNvSpPr txBox="1"/>
          <p:nvPr>
            <p:ph idx="12" type="sldNum"/>
          </p:nvPr>
        </p:nvSpPr>
        <p:spPr>
          <a:xfrm>
            <a:off x="533400" y="533400"/>
            <a:ext cx="762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/>
          <p:nvPr>
            <p:ph type="title"/>
          </p:nvPr>
        </p:nvSpPr>
        <p:spPr>
          <a:xfrm>
            <a:off x="2441448" y="228600"/>
            <a:ext cx="624535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 sz="4400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1"/>
          <p:cNvSpPr/>
          <p:nvPr>
            <p:ph idx="2" type="pic"/>
          </p:nvPr>
        </p:nvSpPr>
        <p:spPr>
          <a:xfrm>
            <a:off x="2706624" y="2450592"/>
            <a:ext cx="5715000" cy="3529584"/>
          </a:xfrm>
          <a:prstGeom prst="rect">
            <a:avLst/>
          </a:prstGeom>
          <a:noFill/>
          <a:ln cap="flat" cmpd="sng" w="101600">
            <a:solidFill>
              <a:srgbClr val="F9F9F9">
                <a:alpha val="49803"/>
              </a:srgbClr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29803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ourier New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1"/>
          <p:cNvSpPr txBox="1"/>
          <p:nvPr>
            <p:ph idx="1" type="body"/>
          </p:nvPr>
        </p:nvSpPr>
        <p:spPr>
          <a:xfrm>
            <a:off x="164592" y="3031489"/>
            <a:ext cx="1527048" cy="2359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120"/>
              <a:buNone/>
              <a:defRPr b="1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18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2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SzPts val="810"/>
              <a:buNone/>
              <a:defRPr sz="900"/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SzPts val="630"/>
              <a:buNone/>
              <a:defRPr sz="900"/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1" name="Google Shape;91;p11"/>
          <p:cNvSpPr txBox="1"/>
          <p:nvPr>
            <p:ph idx="10" type="dt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2" type="sldNum"/>
          </p:nvPr>
        </p:nvSpPr>
        <p:spPr>
          <a:xfrm>
            <a:off x="533400" y="533400"/>
            <a:ext cx="762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1" name="Google Shape;11;p2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0" dir="5400000" dist="50800" endA="300" endPos="38500" fadeDir="5400000" kx="0" rotWithShape="0" algn="bl" stA="50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" name="Google Shape;15;p2"/>
          <p:cNvSpPr txBox="1"/>
          <p:nvPr>
            <p:ph idx="1" type="body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0360" lvl="0" marL="457200" marR="0" rtl="0" algn="l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◎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◉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0039" lvl="2" marL="1371600" marR="0" rtl="0" algn="l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4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9880" lvl="3" marL="1828800" marR="0" rtl="0" algn="l"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◉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9879" lvl="4" marL="2286000" marR="0" rtl="0" algn="l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280"/>
              <a:buFont typeface="Noto Sans Symbols"/>
              <a:buChar char="🞈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0039" lvl="5" marL="2743200" marR="0" rtl="0" algn="l"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9720" lvl="6" marL="3200400" marR="0" rtl="0" algn="l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🞆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 b="0" i="0" sz="44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533400" y="533400"/>
            <a:ext cx="762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gbc3614ec78_1_3"/>
          <p:cNvCxnSpPr/>
          <p:nvPr/>
        </p:nvCxnSpPr>
        <p:spPr>
          <a:xfrm>
            <a:off x="4625340" y="548167"/>
            <a:ext cx="0" cy="6324600"/>
          </a:xfrm>
          <a:prstGeom prst="straightConnector1">
            <a:avLst/>
          </a:prstGeom>
          <a:noFill/>
          <a:ln cap="flat" cmpd="sng" w="1270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7" name="Google Shape;117;gbc3614ec78_1_3"/>
          <p:cNvCxnSpPr/>
          <p:nvPr/>
        </p:nvCxnSpPr>
        <p:spPr>
          <a:xfrm>
            <a:off x="129540" y="3810000"/>
            <a:ext cx="8991600" cy="0"/>
          </a:xfrm>
          <a:prstGeom prst="straightConnector1">
            <a:avLst/>
          </a:prstGeom>
          <a:noFill/>
          <a:ln cap="flat" cmpd="sng" w="1270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8" name="Google Shape;118;gbc3614ec78_1_3"/>
          <p:cNvSpPr txBox="1"/>
          <p:nvPr/>
        </p:nvSpPr>
        <p:spPr>
          <a:xfrm>
            <a:off x="4773930" y="584775"/>
            <a:ext cx="4292100" cy="23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Hacemos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harán los estudiantes para alcanzar nuestra meta?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hará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maestro para apoyar a los estudiantes en alcanzar nuestra meta?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gbc3614ec78_1_3"/>
          <p:cNvSpPr txBox="1"/>
          <p:nvPr/>
        </p:nvSpPr>
        <p:spPr>
          <a:xfrm>
            <a:off x="4773930" y="3962399"/>
            <a:ext cx="42921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Analizamos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analizamos nuestro progreso?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bc3614ec78_1_3"/>
          <p:cNvSpPr txBox="1"/>
          <p:nvPr/>
        </p:nvSpPr>
        <p:spPr>
          <a:xfrm>
            <a:off x="129540" y="3962399"/>
            <a:ext cx="44310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Reflexionemos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reflexionaremos sobre nuestras acciones?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gbc3614ec78_1_3"/>
          <p:cNvSpPr txBox="1"/>
          <p:nvPr/>
        </p:nvSpPr>
        <p:spPr>
          <a:xfrm>
            <a:off x="0" y="0"/>
            <a:ext cx="9121200" cy="58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PDSA - Planner Spanish (K-2)</a:t>
            </a:r>
            <a:endParaRPr/>
          </a:p>
        </p:txBody>
      </p:sp>
      <p:pic>
        <p:nvPicPr>
          <p:cNvPr id="122" name="Google Shape;122;gbc3614ec78_1_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2428927">
            <a:off x="3642678" y="3177436"/>
            <a:ext cx="1891030" cy="1350736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gbc3614ec78_1_3"/>
          <p:cNvSpPr txBox="1"/>
          <p:nvPr/>
        </p:nvSpPr>
        <p:spPr>
          <a:xfrm>
            <a:off x="0" y="575107"/>
            <a:ext cx="4476900" cy="2339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Planeamos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es nuestra meta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Google Shape;129;gbc3614ec78_1_15"/>
          <p:cNvCxnSpPr/>
          <p:nvPr/>
        </p:nvCxnSpPr>
        <p:spPr>
          <a:xfrm>
            <a:off x="4625340" y="548167"/>
            <a:ext cx="0" cy="6324600"/>
          </a:xfrm>
          <a:prstGeom prst="straightConnector1">
            <a:avLst/>
          </a:prstGeom>
          <a:noFill/>
          <a:ln cap="flat" cmpd="sng" w="1270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0" name="Google Shape;130;gbc3614ec78_1_15"/>
          <p:cNvCxnSpPr/>
          <p:nvPr/>
        </p:nvCxnSpPr>
        <p:spPr>
          <a:xfrm>
            <a:off x="129540" y="3810000"/>
            <a:ext cx="8991600" cy="0"/>
          </a:xfrm>
          <a:prstGeom prst="straightConnector1">
            <a:avLst/>
          </a:prstGeom>
          <a:noFill/>
          <a:ln cap="flat" cmpd="sng" w="1270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1" name="Google Shape;131;gbc3614ec78_1_15"/>
          <p:cNvSpPr txBox="1"/>
          <p:nvPr/>
        </p:nvSpPr>
        <p:spPr>
          <a:xfrm>
            <a:off x="4773930" y="584775"/>
            <a:ext cx="4292100" cy="23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Hacer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harán los estudiantes para alcanzar nuestra meta?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hará el maestro para apoyar a los estudiantes en alcanzar nuestra meta?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bc3614ec78_1_15"/>
          <p:cNvSpPr txBox="1"/>
          <p:nvPr/>
        </p:nvSpPr>
        <p:spPr>
          <a:xfrm>
            <a:off x="4773930" y="3962399"/>
            <a:ext cx="42921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Analizar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analizamos nuestro progreso?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bc3614ec78_1_15"/>
          <p:cNvSpPr txBox="1"/>
          <p:nvPr/>
        </p:nvSpPr>
        <p:spPr>
          <a:xfrm>
            <a:off x="129540" y="3962399"/>
            <a:ext cx="44310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Reflexionar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reflexionaremos sobre nuestras acciones?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bc3614ec78_1_15"/>
          <p:cNvSpPr txBox="1"/>
          <p:nvPr/>
        </p:nvSpPr>
        <p:spPr>
          <a:xfrm>
            <a:off x="0" y="0"/>
            <a:ext cx="9121200" cy="58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PDSA - Planner Spanish (grade 3 and up)</a:t>
            </a:r>
            <a:endParaRPr/>
          </a:p>
        </p:txBody>
      </p:sp>
      <p:pic>
        <p:nvPicPr>
          <p:cNvPr id="135" name="Google Shape;135;gbc3614ec78_1_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2428927">
            <a:off x="3642678" y="3177436"/>
            <a:ext cx="1891030" cy="1350736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gbc3614ec78_1_15"/>
          <p:cNvSpPr txBox="1"/>
          <p:nvPr/>
        </p:nvSpPr>
        <p:spPr>
          <a:xfrm>
            <a:off x="0" y="575107"/>
            <a:ext cx="4476900" cy="2339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Planear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es nuestra meta?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">
  <a:themeElements>
    <a:clrScheme name="Plaza">
      <a:dk1>
        <a:srgbClr val="000000"/>
      </a:dk1>
      <a:lt1>
        <a:srgbClr val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2015-06-23T13:38:47Z</dcterms:created>
  <dc:creator>Erin Mayer</dc:creator>
</cp:coreProperties>
</file>